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6"/>
  </p:notesMasterIdLst>
  <p:handoutMasterIdLst>
    <p:handoutMasterId r:id="rId117"/>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57" r:id="rId103"/>
    <p:sldId id="271" r:id="rId104"/>
    <p:sldId id="376" r:id="rId105"/>
    <p:sldId id="418" r:id="rId106"/>
    <p:sldId id="419" r:id="rId107"/>
    <p:sldId id="421" r:id="rId108"/>
    <p:sldId id="422" r:id="rId109"/>
    <p:sldId id="423" r:id="rId110"/>
    <p:sldId id="424" r:id="rId111"/>
    <p:sldId id="408" r:id="rId112"/>
    <p:sldId id="443" r:id="rId113"/>
    <p:sldId id="427" r:id="rId114"/>
    <p:sldId id="442" r:id="rId11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2" autoAdjust="0"/>
    <p:restoredTop sz="95694" autoAdjust="0"/>
  </p:normalViewPr>
  <p:slideViewPr>
    <p:cSldViewPr snapToObjects="1">
      <p:cViewPr varScale="1">
        <p:scale>
          <a:sx n="197" d="100"/>
          <a:sy n="197" d="100"/>
        </p:scale>
        <p:origin x="211" y="427"/>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handoutMaster" Target="handoutMasters/handout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viewProps" Target="view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94</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3/11/2021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3/11/2021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3/11/2021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3/11/2021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3/11/2021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3.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175.png"/><Relationship Id="rId4" Type="http://schemas.openxmlformats.org/officeDocument/2006/relationships/image" Target="../media/image14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7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3.wdp"/></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3.wdp"/></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24.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4.xml"/><Relationship Id="rId7" Type="http://schemas.openxmlformats.org/officeDocument/2006/relationships/image" Target="../media/image56.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jpeg"/><Relationship Id="rId7"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1.jpeg"/><Relationship Id="rId5" Type="http://schemas.openxmlformats.org/officeDocument/2006/relationships/image" Target="../media/image480.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65.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70.png"/><Relationship Id="rId5" Type="http://schemas.openxmlformats.org/officeDocument/2006/relationships/image" Target="../media/image60.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3" Type="http://schemas.openxmlformats.org/officeDocument/2006/relationships/image" Target="../media/image50.png"/><Relationship Id="rId7" Type="http://schemas.openxmlformats.org/officeDocument/2006/relationships/image" Target="../media/image65.png"/><Relationship Id="rId12" Type="http://schemas.openxmlformats.org/officeDocument/2006/relationships/image" Target="../media/image71.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70.pn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 Id="rId14"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2.png"/><Relationship Id="rId3" Type="http://schemas.openxmlformats.org/officeDocument/2006/relationships/image" Target="../media/image50.png"/><Relationship Id="rId7" Type="http://schemas.openxmlformats.org/officeDocument/2006/relationships/image" Target="../media/image65.png"/><Relationship Id="rId12" Type="http://schemas.openxmlformats.org/officeDocument/2006/relationships/image" Target="../media/image71.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70.pn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67.png"/><Relationship Id="rId1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48.png"/><Relationship Id="rId7" Type="http://schemas.openxmlformats.org/officeDocument/2006/relationships/image" Target="../media/image64.jpeg"/><Relationship Id="rId12" Type="http://schemas.openxmlformats.org/officeDocument/2006/relationships/image" Target="../media/image70.png"/><Relationship Id="rId2" Type="http://schemas.openxmlformats.org/officeDocument/2006/relationships/notesSlide" Target="../notesSlides/notesSlide16.xml"/><Relationship Id="rId16"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1.png"/><Relationship Id="rId15" Type="http://schemas.openxmlformats.org/officeDocument/2006/relationships/image" Target="../media/image73.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5.png"/><Relationship Id="rId5" Type="http://schemas.microsoft.com/office/2007/relationships/hdphoto" Target="../media/hdphoto14.wdp"/><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86.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48.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50.png"/><Relationship Id="rId10"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0.png"/><Relationship Id="rId9"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0.png"/><Relationship Id="rId9"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0.png"/><Relationship Id="rId9" Type="http://schemas.openxmlformats.org/officeDocument/2006/relationships/image" Target="../media/image95.pn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97.png"/><Relationship Id="rId12" Type="http://schemas.openxmlformats.org/officeDocument/2006/relationships/image" Target="../media/image101.png"/><Relationship Id="rId17" Type="http://schemas.openxmlformats.org/officeDocument/2006/relationships/image" Target="../media/image103.png"/><Relationship Id="rId2" Type="http://schemas.openxmlformats.org/officeDocument/2006/relationships/image" Target="../media/image96.png"/><Relationship Id="rId16"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100.png"/><Relationship Id="rId5" Type="http://schemas.openxmlformats.org/officeDocument/2006/relationships/image" Target="../media/image90.png"/><Relationship Id="rId15" Type="http://schemas.openxmlformats.org/officeDocument/2006/relationships/image" Target="../media/image93.png"/><Relationship Id="rId10" Type="http://schemas.openxmlformats.org/officeDocument/2006/relationships/image" Target="../media/image99.png"/><Relationship Id="rId4" Type="http://schemas.openxmlformats.org/officeDocument/2006/relationships/image" Target="../media/image50.png"/><Relationship Id="rId9" Type="http://schemas.openxmlformats.org/officeDocument/2006/relationships/image" Target="../media/image98.png"/><Relationship Id="rId1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103.png"/><Relationship Id="rId5" Type="http://schemas.openxmlformats.org/officeDocument/2006/relationships/image" Target="../media/image107.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48.png"/><Relationship Id="rId7"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0.png"/><Relationship Id="rId9" Type="http://schemas.openxmlformats.org/officeDocument/2006/relationships/image" Target="../media/image103.png"/></Relationships>
</file>

<file path=ppt/slides/_rels/slide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6.png"/><Relationship Id="rId3" Type="http://schemas.openxmlformats.org/officeDocument/2006/relationships/image" Target="../media/image93.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4.png"/><Relationship Id="rId5" Type="http://schemas.openxmlformats.org/officeDocument/2006/relationships/image" Target="../media/image104.png"/><Relationship Id="rId15" Type="http://schemas.openxmlformats.org/officeDocument/2006/relationships/image" Target="../media/image118.jpeg"/><Relationship Id="rId10" Type="http://schemas.openxmlformats.org/officeDocument/2006/relationships/image" Target="../media/image103.png"/><Relationship Id="rId4" Type="http://schemas.openxmlformats.org/officeDocument/2006/relationships/image" Target="../media/image109.png"/><Relationship Id="rId9" Type="http://schemas.openxmlformats.org/officeDocument/2006/relationships/image" Target="../media/image113.png"/><Relationship Id="rId14" Type="http://schemas.openxmlformats.org/officeDocument/2006/relationships/image" Target="../media/image117.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png"/><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67.png"/></Relationships>
</file>

<file path=ppt/slides/_rels/slide5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8.png"/><Relationship Id="rId7" Type="http://schemas.openxmlformats.org/officeDocument/2006/relationships/image" Target="../media/image64.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1.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5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6.png"/><Relationship Id="rId3" Type="http://schemas.openxmlformats.org/officeDocument/2006/relationships/notesSlide" Target="../notesSlides/notesSlide27.xml"/><Relationship Id="rId7" Type="http://schemas.openxmlformats.org/officeDocument/2006/relationships/image" Target="../media/image56.png"/><Relationship Id="rId12"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 Id="rId1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28.xml"/><Relationship Id="rId7" Type="http://schemas.openxmlformats.org/officeDocument/2006/relationships/image" Target="../media/image22.png"/><Relationship Id="rId12" Type="http://schemas.openxmlformats.org/officeDocument/2006/relationships/image" Target="../media/image133.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3.png"/><Relationship Id="rId11" Type="http://schemas.openxmlformats.org/officeDocument/2006/relationships/image" Target="../media/image127.png"/><Relationship Id="rId5" Type="http://schemas.openxmlformats.org/officeDocument/2006/relationships/image" Target="../media/image129.png"/><Relationship Id="rId10" Type="http://schemas.openxmlformats.org/officeDocument/2006/relationships/image" Target="../media/image132.png"/><Relationship Id="rId4" Type="http://schemas.openxmlformats.org/officeDocument/2006/relationships/image" Target="../media/image128.png"/><Relationship Id="rId9" Type="http://schemas.openxmlformats.org/officeDocument/2006/relationships/image" Target="../media/image131.png"/></Relationships>
</file>

<file path=ppt/slides/_rels/slide5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29.xml"/><Relationship Id="rId7"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53.png"/><Relationship Id="rId4" Type="http://schemas.openxmlformats.org/officeDocument/2006/relationships/image" Target="../media/image128.png"/><Relationship Id="rId9" Type="http://schemas.openxmlformats.org/officeDocument/2006/relationships/image" Target="../media/image57.png"/></Relationships>
</file>

<file path=ppt/slides/_rels/slide5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28.png"/><Relationship Id="rId7"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22.png"/><Relationship Id="rId4" Type="http://schemas.openxmlformats.org/officeDocument/2006/relationships/image" Target="../media/image129.png"/><Relationship Id="rId9"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134.png"/><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34.png"/><Relationship Id="rId5" Type="http://schemas.openxmlformats.org/officeDocument/2006/relationships/image" Target="../media/image130.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134.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6.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34.png"/><Relationship Id="rId5" Type="http://schemas.openxmlformats.org/officeDocument/2006/relationships/image" Target="../media/image130.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53.png"/><Relationship Id="rId7"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22.png"/></Relationships>
</file>

<file path=ppt/slides/_rels/slide6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36.xml"/><Relationship Id="rId7"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129.png"/><Relationship Id="rId10" Type="http://schemas.openxmlformats.org/officeDocument/2006/relationships/image" Target="../media/image130.png"/><Relationship Id="rId4" Type="http://schemas.openxmlformats.org/officeDocument/2006/relationships/image" Target="../media/image128.png"/><Relationship Id="rId9"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37.png"/><Relationship Id="rId3" Type="http://schemas.openxmlformats.org/officeDocument/2006/relationships/notesSlide" Target="../notesSlides/notesSlide37.xml"/><Relationship Id="rId7" Type="http://schemas.openxmlformats.org/officeDocument/2006/relationships/image" Target="../media/image134.png"/><Relationship Id="rId12" Type="http://schemas.openxmlformats.org/officeDocument/2006/relationships/image" Target="../media/image136.png"/><Relationship Id="rId2" Type="http://schemas.openxmlformats.org/officeDocument/2006/relationships/slideLayout" Target="../slideLayouts/slideLayout5.xml"/><Relationship Id="rId16" Type="http://schemas.openxmlformats.org/officeDocument/2006/relationships/image" Target="../media/image126.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8.png"/><Relationship Id="rId9" Type="http://schemas.openxmlformats.org/officeDocument/2006/relationships/image" Target="../media/image53.png"/><Relationship Id="rId1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0.png"/><Relationship Id="rId4" Type="http://schemas.microsoft.com/office/2007/relationships/hdphoto" Target="../media/hdphoto15.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39.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40.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143.pn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34.png"/><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8.png"/><Relationship Id="rId7" Type="http://schemas.openxmlformats.org/officeDocument/2006/relationships/image" Target="../media/image64.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1.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7.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2.png"/><Relationship Id="rId3" Type="http://schemas.openxmlformats.org/officeDocument/2006/relationships/image" Target="../media/image48.png"/><Relationship Id="rId7" Type="http://schemas.openxmlformats.org/officeDocument/2006/relationships/image" Target="../media/image64.jpeg"/><Relationship Id="rId12" Type="http://schemas.openxmlformats.org/officeDocument/2006/relationships/image" Target="../media/image71.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1.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3.png"/></Relationships>
</file>

<file path=ppt/slides/_rels/slide7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60.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72.png"/><Relationship Id="rId10" Type="http://schemas.openxmlformats.org/officeDocument/2006/relationships/image" Target="../media/image149.png"/><Relationship Id="rId4" Type="http://schemas.openxmlformats.org/officeDocument/2006/relationships/image" Target="../media/image71.png"/><Relationship Id="rId9" Type="http://schemas.openxmlformats.org/officeDocument/2006/relationships/image" Target="../media/image148.png"/><Relationship Id="rId14" Type="http://schemas.openxmlformats.org/officeDocument/2006/relationships/image" Target="../media/image133.png"/></Relationships>
</file>

<file path=ppt/slides/_rels/slide7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60.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72.png"/><Relationship Id="rId10" Type="http://schemas.openxmlformats.org/officeDocument/2006/relationships/image" Target="../media/image149.png"/><Relationship Id="rId4" Type="http://schemas.openxmlformats.org/officeDocument/2006/relationships/image" Target="../media/image71.png"/><Relationship Id="rId9" Type="http://schemas.openxmlformats.org/officeDocument/2006/relationships/image" Target="../media/image148.png"/><Relationship Id="rId14" Type="http://schemas.openxmlformats.org/officeDocument/2006/relationships/image" Target="../media/image133.png"/></Relationships>
</file>

<file path=ppt/slides/_rels/slide73.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33.png"/><Relationship Id="rId3" Type="http://schemas.openxmlformats.org/officeDocument/2006/relationships/image" Target="../media/image71.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72.png"/><Relationship Id="rId9" Type="http://schemas.openxmlformats.org/officeDocument/2006/relationships/image" Target="../media/image149.png"/></Relationships>
</file>

<file path=ppt/slides/_rels/slide74.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60.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72.png"/><Relationship Id="rId10" Type="http://schemas.openxmlformats.org/officeDocument/2006/relationships/image" Target="../media/image149.png"/><Relationship Id="rId4" Type="http://schemas.openxmlformats.org/officeDocument/2006/relationships/image" Target="../media/image71.png"/><Relationship Id="rId9" Type="http://schemas.openxmlformats.org/officeDocument/2006/relationships/image" Target="../media/image148.png"/><Relationship Id="rId1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2.png"/><Relationship Id="rId3" Type="http://schemas.openxmlformats.org/officeDocument/2006/relationships/image" Target="../media/image60.png"/><Relationship Id="rId7" Type="http://schemas.openxmlformats.org/officeDocument/2006/relationships/image" Target="../media/image150.png"/><Relationship Id="rId12"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146.png"/><Relationship Id="rId5" Type="http://schemas.openxmlformats.org/officeDocument/2006/relationships/image" Target="../media/image148.png"/><Relationship Id="rId10" Type="http://schemas.openxmlformats.org/officeDocument/2006/relationships/image" Target="../media/image71.png"/><Relationship Id="rId4" Type="http://schemas.openxmlformats.org/officeDocument/2006/relationships/image" Target="../media/image147.png"/><Relationship Id="rId9" Type="http://schemas.openxmlformats.org/officeDocument/2006/relationships/image" Target="../media/image72.png"/><Relationship Id="rId14" Type="http://schemas.openxmlformats.org/officeDocument/2006/relationships/image" Target="../media/image133.png"/></Relationships>
</file>

<file path=ppt/slides/_rels/slide7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58.png"/><Relationship Id="rId3" Type="http://schemas.openxmlformats.org/officeDocument/2006/relationships/image" Target="../media/image147.png"/><Relationship Id="rId7" Type="http://schemas.openxmlformats.org/officeDocument/2006/relationships/image" Target="../media/image145.png"/><Relationship Id="rId12" Type="http://schemas.openxmlformats.org/officeDocument/2006/relationships/image" Target="../media/image133.png"/><Relationship Id="rId17" Type="http://schemas.openxmlformats.org/officeDocument/2006/relationships/image" Target="../media/image146.png"/><Relationship Id="rId2" Type="http://schemas.openxmlformats.org/officeDocument/2006/relationships/image" Target="../media/image154.png"/><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52.png"/><Relationship Id="rId5" Type="http://schemas.openxmlformats.org/officeDocument/2006/relationships/image" Target="../media/image156.png"/><Relationship Id="rId15" Type="http://schemas.openxmlformats.org/officeDocument/2006/relationships/image" Target="../media/image160.png"/><Relationship Id="rId10" Type="http://schemas.openxmlformats.org/officeDocument/2006/relationships/image" Target="../media/image151.png"/><Relationship Id="rId4" Type="http://schemas.openxmlformats.org/officeDocument/2006/relationships/image" Target="../media/image155.png"/><Relationship Id="rId9" Type="http://schemas.openxmlformats.org/officeDocument/2006/relationships/image" Target="../media/image60.png"/><Relationship Id="rId14" Type="http://schemas.openxmlformats.org/officeDocument/2006/relationships/image" Target="../media/image159.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61.png"/><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7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0.tmp"/></Relationships>
</file>

<file path=ppt/slides/_rels/slide8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62.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2.png"/><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22.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57.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7.png"/><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65.png"/><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2.jpeg"/><Relationship Id="rId5" Type="http://schemas.openxmlformats.org/officeDocument/2006/relationships/image" Target="../media/image37.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2.png"/><Relationship Id="rId3" Type="http://schemas.openxmlformats.org/officeDocument/2006/relationships/image" Target="../media/image48.png"/><Relationship Id="rId7" Type="http://schemas.openxmlformats.org/officeDocument/2006/relationships/image" Target="../media/image64.jpeg"/><Relationship Id="rId12"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8.png"/><Relationship Id="rId5" Type="http://schemas.openxmlformats.org/officeDocument/2006/relationships/image" Target="../media/image51.png"/><Relationship Id="rId15" Type="http://schemas.openxmlformats.org/officeDocument/2006/relationships/image" Target="../media/image69.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9.png"/><Relationship Id="rId4" Type="http://schemas.openxmlformats.org/officeDocument/2006/relationships/image" Target="../media/image168.png"/></Relationships>
</file>

<file path=ppt/slides/_rels/slide9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106</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3/11/2021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12723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3/11/2021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3/11/2021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3/11/2021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3/11/2021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3/11/2021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3/11/2021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3/11/2021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3/11/2021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3/11/2021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a:t>Summary</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16531" y="1713374"/>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3220040" y="2593483"/>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5" name="Rectangle: Rounded Corners 54">
            <a:extLst>
              <a:ext uri="{FF2B5EF4-FFF2-40B4-BE49-F238E27FC236}">
                <a16:creationId xmlns:a16="http://schemas.microsoft.com/office/drawing/2014/main" id="{885A237B-0BC3-4E1C-9373-42A953DE1FDB}"/>
              </a:ext>
            </a:extLst>
          </p:cNvPr>
          <p:cNvSpPr/>
          <p:nvPr/>
        </p:nvSpPr>
        <p:spPr>
          <a:xfrm>
            <a:off x="5522924" y="5589730"/>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ProximiTEE</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835476" y="973023"/>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10" presetClass="entr" presetSubtype="0" fill="hold"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animBg="1"/>
      <p:bldP spid="5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3/11/2021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3/11/2021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17629</TotalTime>
  <Words>4568</Words>
  <Application>Microsoft Office PowerPoint</Application>
  <PresentationFormat>Custom</PresentationFormat>
  <Paragraphs>1389</Paragraphs>
  <Slides>106</Slides>
  <Notes>46</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106</vt:i4>
      </vt:variant>
    </vt:vector>
  </HeadingPairs>
  <TitlesOfParts>
    <vt:vector size="12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594</cp:revision>
  <cp:lastPrinted>2013-06-08T11:22:51Z</cp:lastPrinted>
  <dcterms:created xsi:type="dcterms:W3CDTF">2019-12-03T10:53:56Z</dcterms:created>
  <dcterms:modified xsi:type="dcterms:W3CDTF">2021-03-11T13:39:32Z</dcterms:modified>
</cp:coreProperties>
</file>